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8" r:id="rId2"/>
    <p:sldId id="259" r:id="rId3"/>
    <p:sldId id="271" r:id="rId4"/>
    <p:sldId id="262" r:id="rId5"/>
    <p:sldId id="273" r:id="rId6"/>
    <p:sldId id="274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64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6C7A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53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A5233B-964A-4956-BE0F-8AB686EC6473}" type="datetimeFigureOut">
              <a:rPr lang="es-ES"/>
              <a:pPr>
                <a:defRPr/>
              </a:pPr>
              <a:t>22/03/2019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1820D6-F3AC-4B88-B3AF-B6D4ABE387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AC7773-53C9-4A37-8488-F7B2AC155089}" type="slidenum">
              <a:rPr lang="en-US" altLang="es-ES" smtClean="0"/>
              <a:pPr/>
              <a:t>1</a:t>
            </a:fld>
            <a:endParaRPr lang="en-US" altLang="es-E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F466865-65B1-49C8-B8E9-A245B59A878A}" type="slidenum">
              <a:rPr lang="en-US" altLang="es-ES" smtClean="0"/>
              <a:pPr/>
              <a:t>15</a:t>
            </a:fld>
            <a:endParaRPr lang="en-US" altLang="es-E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9100" r="20070" b="16176"/>
          <a:stretch>
            <a:fillRect/>
          </a:stretch>
        </p:blipFill>
        <p:spPr bwMode="auto">
          <a:xfrm>
            <a:off x="34925" y="44450"/>
            <a:ext cx="20653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8208962" cy="15113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 noProof="0" smtClean="0"/>
              <a:t>Haga clic para cambiar el estilo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149725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93016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357188" y="6143625"/>
            <a:ext cx="75723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Hacer una clase en video a partir de una Presentación con PowerPoint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163" y="1628800"/>
            <a:ext cx="8294687" cy="41052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0009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797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946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7188" y="6215063"/>
            <a:ext cx="70008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Hacer una clase en video a partir de una Presentación con PowerPoint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1031" name="CuadroTexto 2"/>
          <p:cNvSpPr txBox="1">
            <a:spLocks noChangeArrowheads="1"/>
          </p:cNvSpPr>
          <p:nvPr userDrawn="1"/>
        </p:nvSpPr>
        <p:spPr bwMode="auto">
          <a:xfrm>
            <a:off x="7019925" y="6116638"/>
            <a:ext cx="1800225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r>
              <a:rPr lang="es-ES" altLang="es-ES" b="1" smtClean="0">
                <a:solidFill>
                  <a:srgbClr val="7F7F7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Biblioteca</a:t>
            </a:r>
          </a:p>
          <a:p>
            <a:pPr algn="r">
              <a:defRPr/>
            </a:pPr>
            <a:r>
              <a:rPr lang="es-ES" altLang="es-ES" b="1" smtClean="0">
                <a:solidFill>
                  <a:srgbClr val="FF33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Universitaria</a:t>
            </a:r>
          </a:p>
        </p:txBody>
      </p:sp>
      <p:pic>
        <p:nvPicPr>
          <p:cNvPr id="1030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9100" r="20070" b="16176"/>
          <a:stretch>
            <a:fillRect/>
          </a:stretch>
        </p:blipFill>
        <p:spPr bwMode="auto">
          <a:xfrm>
            <a:off x="68263" y="80963"/>
            <a:ext cx="133508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o.garcia@unileon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urelio.garcia@unileon.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928938"/>
            <a:ext cx="8383587" cy="1511300"/>
          </a:xfrm>
        </p:spPr>
        <p:txBody>
          <a:bodyPr/>
          <a:lstStyle/>
          <a:p>
            <a:r>
              <a:rPr lang="es-ES" altLang="es-ES" smtClean="0"/>
              <a:t>Hacer una clase en video a partir de una Presentación con PowerPoint</a:t>
            </a:r>
            <a:endParaRPr lang="en-GB" altLang="es-E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857750"/>
            <a:ext cx="3643312" cy="571500"/>
          </a:xfrm>
        </p:spPr>
        <p:txBody>
          <a:bodyPr/>
          <a:lstStyle/>
          <a:p>
            <a:r>
              <a:rPr lang="en-GB" altLang="es-ES" sz="2000" smtClean="0">
                <a:hlinkClick r:id="rId3"/>
              </a:rPr>
              <a:t>aurelio.garcia@unileon.es</a:t>
            </a:r>
            <a:r>
              <a:rPr lang="en-GB" altLang="es-ES" smtClean="0"/>
              <a:t> </a:t>
            </a:r>
          </a:p>
        </p:txBody>
      </p:sp>
      <p:pic>
        <p:nvPicPr>
          <p:cNvPr id="5124" name="Picture 6" descr="Resultado de imagen de vid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7528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Resultado de imagen de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162050"/>
            <a:ext cx="19796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76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Guardar los cambios</a:t>
            </a:r>
          </a:p>
        </p:txBody>
      </p:sp>
      <p:sp>
        <p:nvSpPr>
          <p:cNvPr id="14339" name="Marcador de contenido 1"/>
          <p:cNvSpPr>
            <a:spLocks noGrp="1"/>
          </p:cNvSpPr>
          <p:nvPr>
            <p:ph idx="1"/>
          </p:nvPr>
        </p:nvSpPr>
        <p:spPr>
          <a:xfrm>
            <a:off x="323850" y="1700213"/>
            <a:ext cx="8294688" cy="4105275"/>
          </a:xfrm>
        </p:spPr>
        <p:txBody>
          <a:bodyPr/>
          <a:lstStyle/>
          <a:p>
            <a:r>
              <a:rPr lang="es-ES" altLang="es-ES" sz="2000" smtClean="0"/>
              <a:t>Una vez terminada la presentación solo nos queda guardar los cambios pulsando en Archivo / guardar</a:t>
            </a:r>
          </a:p>
          <a:p>
            <a:r>
              <a:rPr lang="es-ES" altLang="es-ES" sz="2000" smtClean="0">
                <a:solidFill>
                  <a:srgbClr val="FF0000"/>
                </a:solidFill>
              </a:rPr>
              <a:t>Este proceso se puede repetir tantas veces cómo queramos quedando guardada la ultima versión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78220" b="61930"/>
          <a:stretch/>
        </p:blipFill>
        <p:spPr>
          <a:xfrm>
            <a:off x="4872038" y="3214688"/>
            <a:ext cx="3000375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4876800" y="4673600"/>
            <a:ext cx="865188" cy="33972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-1" r="79196" b="81280"/>
          <a:stretch/>
        </p:blipFill>
        <p:spPr>
          <a:xfrm>
            <a:off x="539750" y="3679825"/>
            <a:ext cx="3771900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539750" y="3933825"/>
            <a:ext cx="719138" cy="28733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Guardar los cambios</a:t>
            </a:r>
          </a:p>
        </p:txBody>
      </p:sp>
      <p:sp>
        <p:nvSpPr>
          <p:cNvPr id="15363" name="Marcador de contenido 1"/>
          <p:cNvSpPr>
            <a:spLocks noGrp="1"/>
          </p:cNvSpPr>
          <p:nvPr>
            <p:ph idx="1"/>
          </p:nvPr>
        </p:nvSpPr>
        <p:spPr>
          <a:xfrm>
            <a:off x="323850" y="1700213"/>
            <a:ext cx="8294688" cy="4105275"/>
          </a:xfrm>
        </p:spPr>
        <p:txBody>
          <a:bodyPr/>
          <a:lstStyle/>
          <a:p>
            <a:r>
              <a:rPr lang="es-ES" altLang="es-ES" sz="2000" smtClean="0"/>
              <a:t>Una vez terminada la presentación solo nos queda guardar los cambios pulsando en Archivo / guardar</a:t>
            </a:r>
          </a:p>
          <a:p>
            <a:r>
              <a:rPr lang="es-ES" altLang="es-ES" sz="2000" smtClean="0">
                <a:solidFill>
                  <a:srgbClr val="FF0000"/>
                </a:solidFill>
              </a:rPr>
              <a:t>Este proceso se puede repetir tantas veces cómo queramos quedando guardada la ultima versión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78220" b="61930"/>
          <a:stretch/>
        </p:blipFill>
        <p:spPr>
          <a:xfrm>
            <a:off x="4872038" y="3214688"/>
            <a:ext cx="3000375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4876800" y="4673600"/>
            <a:ext cx="865188" cy="33972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-1" r="79196" b="81280"/>
          <a:stretch/>
        </p:blipFill>
        <p:spPr>
          <a:xfrm>
            <a:off x="539750" y="3679825"/>
            <a:ext cx="3771900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539750" y="3933825"/>
            <a:ext cx="647700" cy="2159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Guardar como video</a:t>
            </a:r>
          </a:p>
        </p:txBody>
      </p:sp>
      <p:sp>
        <p:nvSpPr>
          <p:cNvPr id="16387" name="Marcador de contenido 1"/>
          <p:cNvSpPr>
            <a:spLocks noGrp="1"/>
          </p:cNvSpPr>
          <p:nvPr>
            <p:ph idx="1"/>
          </p:nvPr>
        </p:nvSpPr>
        <p:spPr>
          <a:xfrm>
            <a:off x="431800" y="1422400"/>
            <a:ext cx="8294688" cy="4105275"/>
          </a:xfrm>
        </p:spPr>
        <p:txBody>
          <a:bodyPr/>
          <a:lstStyle/>
          <a:p>
            <a:r>
              <a:rPr lang="es-ES" altLang="es-ES" sz="2000" smtClean="0"/>
              <a:t>Por ultimo si lo que queremos es hacer un video pulsaremos en Guardar como y en Tipo de Archivo seleccionaremos Video MPEG-4 o Windows Media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792413"/>
            <a:ext cx="5349875" cy="301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2411413" y="5084763"/>
            <a:ext cx="576262" cy="1444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3504" r="13803" b="10047"/>
          <a:stretch/>
        </p:blipFill>
        <p:spPr>
          <a:xfrm>
            <a:off x="4341813" y="2636838"/>
            <a:ext cx="3759200" cy="2619375"/>
          </a:xfrm>
          <a:prstGeom prst="rect">
            <a:avLst/>
          </a:prstGeom>
          <a:ln>
            <a:solidFill>
              <a:srgbClr val="FF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4333875" y="3860800"/>
            <a:ext cx="877888" cy="2381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Guardar como video</a:t>
            </a:r>
          </a:p>
        </p:txBody>
      </p:sp>
      <p:sp>
        <p:nvSpPr>
          <p:cNvPr id="17411" name="Marcador de contenido 1"/>
          <p:cNvSpPr>
            <a:spLocks noGrp="1"/>
          </p:cNvSpPr>
          <p:nvPr>
            <p:ph idx="1"/>
          </p:nvPr>
        </p:nvSpPr>
        <p:spPr>
          <a:xfrm>
            <a:off x="531813" y="1628775"/>
            <a:ext cx="8072437" cy="4105275"/>
          </a:xfrm>
        </p:spPr>
        <p:txBody>
          <a:bodyPr/>
          <a:lstStyle/>
          <a:p>
            <a:r>
              <a:rPr lang="es-ES" altLang="es-ES" sz="2000" smtClean="0"/>
              <a:t>Observamos en la parte inferior que el video se está codificando… tenemos que esperar a que termine de completarse la barra en blanco y ya tenemos nuestro video en la ubicación que hayamos señalado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2868" t="85251" r="30936" b="4035"/>
          <a:stretch/>
        </p:blipFill>
        <p:spPr>
          <a:xfrm>
            <a:off x="539750" y="3068638"/>
            <a:ext cx="7920038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5651500" y="4437063"/>
            <a:ext cx="1800225" cy="2603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21465" b="34143"/>
          <a:stretch/>
        </p:blipFill>
        <p:spPr>
          <a:xfrm>
            <a:off x="899592" y="2780928"/>
            <a:ext cx="7560840" cy="3384376"/>
          </a:xfrm>
          <a:prstGeom prst="rect">
            <a:avLst/>
          </a:prstGeom>
        </p:spPr>
      </p:pic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dirty="0" smtClean="0"/>
              <a:t>Exportar como video</a:t>
            </a:r>
          </a:p>
        </p:txBody>
      </p:sp>
      <p:sp>
        <p:nvSpPr>
          <p:cNvPr id="17411" name="Marcador de contenido 1"/>
          <p:cNvSpPr>
            <a:spLocks noGrp="1"/>
          </p:cNvSpPr>
          <p:nvPr>
            <p:ph idx="1"/>
          </p:nvPr>
        </p:nvSpPr>
        <p:spPr>
          <a:xfrm>
            <a:off x="531812" y="1628801"/>
            <a:ext cx="8072437" cy="2304256"/>
          </a:xfrm>
        </p:spPr>
        <p:txBody>
          <a:bodyPr/>
          <a:lstStyle/>
          <a:p>
            <a:r>
              <a:rPr lang="es-ES" altLang="es-ES" sz="2000" dirty="0" smtClean="0"/>
              <a:t>Otra forma que nos ofrece alguna opción más, como seleccionar la calidad del video, es desde el menú </a:t>
            </a:r>
            <a:r>
              <a:rPr lang="es-ES" altLang="es-ES" sz="2000" dirty="0" smtClean="0">
                <a:solidFill>
                  <a:srgbClr val="FF3300"/>
                </a:solidFill>
              </a:rPr>
              <a:t>Archivo /exportar / crear un video:</a:t>
            </a:r>
          </a:p>
          <a:p>
            <a:endParaRPr lang="es-ES" altLang="es-ES" sz="2000" dirty="0" smtClean="0">
              <a:solidFill>
                <a:srgbClr val="FF33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79912" y="4509120"/>
            <a:ext cx="3960440" cy="64807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47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0188" y="2786063"/>
            <a:ext cx="6708775" cy="1511300"/>
          </a:xfrm>
        </p:spPr>
        <p:txBody>
          <a:bodyPr/>
          <a:lstStyle/>
          <a:p>
            <a:pPr algn="r"/>
            <a:r>
              <a:rPr lang="es-ES" altLang="es-ES" sz="4800" smtClean="0"/>
              <a:t>Gracias por su atención</a:t>
            </a:r>
            <a:endParaRPr lang="en-GB" altLang="es-E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4500563"/>
            <a:ext cx="3643312" cy="571500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aurelio.garcia@unileon.es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643063" y="357188"/>
            <a:ext cx="6797675" cy="1143000"/>
          </a:xfrm>
        </p:spPr>
        <p:txBody>
          <a:bodyPr/>
          <a:lstStyle/>
          <a:p>
            <a:r>
              <a:rPr lang="es-ES" altLang="es-ES" smtClean="0"/>
              <a:t>Esquema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23850" y="1979613"/>
            <a:ext cx="8497888" cy="3937000"/>
          </a:xfrm>
        </p:spPr>
        <p:txBody>
          <a:bodyPr/>
          <a:lstStyle/>
          <a:p>
            <a:r>
              <a:rPr lang="es-ES" altLang="es-ES" sz="2400" dirty="0" smtClean="0"/>
              <a:t>Grabar una clase en video a partir de una presentación en PowerPoint.</a:t>
            </a:r>
          </a:p>
          <a:p>
            <a:r>
              <a:rPr lang="es-ES" altLang="es-ES" sz="2400" dirty="0" smtClean="0"/>
              <a:t>Animación a los distintos elementos de una diapositiva: texto, imágenes, videos...</a:t>
            </a:r>
          </a:p>
          <a:p>
            <a:r>
              <a:rPr lang="es-ES" altLang="es-ES" sz="2400" dirty="0" smtClean="0"/>
              <a:t>Insertar videos en las diapositivas.</a:t>
            </a:r>
          </a:p>
          <a:p>
            <a:r>
              <a:rPr lang="es-ES" altLang="es-ES" sz="2400" dirty="0" smtClean="0"/>
              <a:t>Insertar capturas de pantalla en imagen y en video.</a:t>
            </a:r>
          </a:p>
          <a:p>
            <a:r>
              <a:rPr lang="es-ES" altLang="es-ES" sz="2400" dirty="0" smtClean="0"/>
              <a:t>Grabar una presentación.</a:t>
            </a:r>
          </a:p>
          <a:p>
            <a:r>
              <a:rPr lang="es-ES" altLang="es-ES" sz="2400" dirty="0" smtClean="0"/>
              <a:t>Exportar la presentación a video.</a:t>
            </a:r>
          </a:p>
          <a:p>
            <a:endParaRPr lang="es-ES" altLang="es-ES" dirty="0" smtClean="0"/>
          </a:p>
          <a:p>
            <a:endParaRPr lang="es-ES" altLang="es-ES" dirty="0" smtClean="0"/>
          </a:p>
        </p:txBody>
      </p:sp>
      <p:pic>
        <p:nvPicPr>
          <p:cNvPr id="7172" name="Picture 9" descr="https://www.marketingdirecto.com/wp-content/uploads/2012/04/video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751012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643063" y="357188"/>
            <a:ext cx="6797675" cy="1143000"/>
          </a:xfrm>
        </p:spPr>
        <p:txBody>
          <a:bodyPr/>
          <a:lstStyle/>
          <a:p>
            <a:r>
              <a:rPr lang="es-ES" altLang="es-ES" smtClean="0"/>
              <a:t>Ventajas del video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539750" y="1989138"/>
            <a:ext cx="7704138" cy="4176712"/>
          </a:xfrm>
        </p:spPr>
        <p:txBody>
          <a:bodyPr/>
          <a:lstStyle/>
          <a:p>
            <a:r>
              <a:rPr lang="es-ES" altLang="es-ES" sz="2000" smtClean="0"/>
              <a:t>El video </a:t>
            </a:r>
            <a:r>
              <a:rPr lang="es-ES" altLang="es-ES" sz="2000" b="1" smtClean="0"/>
              <a:t>puede verse una y otra vez</a:t>
            </a:r>
            <a:r>
              <a:rPr lang="es-ES" altLang="es-ES" sz="2000" smtClean="0"/>
              <a:t>.</a:t>
            </a:r>
          </a:p>
          <a:p>
            <a:r>
              <a:rPr lang="es-ES" altLang="es-ES" sz="2000" smtClean="0"/>
              <a:t>Permite la </a:t>
            </a:r>
            <a:r>
              <a:rPr lang="es-ES" altLang="es-ES" sz="2000" b="1" smtClean="0"/>
              <a:t>reproducción instantánea </a:t>
            </a:r>
            <a:r>
              <a:rPr lang="es-ES" altLang="es-ES" sz="2000" smtClean="0"/>
              <a:t>de lo grabado. </a:t>
            </a:r>
          </a:p>
          <a:p>
            <a:r>
              <a:rPr lang="es-ES" altLang="es-ES" sz="2000" smtClean="0"/>
              <a:t>Permite al alumno su visionado con </a:t>
            </a:r>
            <a:r>
              <a:rPr lang="es-ES" altLang="es-ES" sz="2000" b="1" smtClean="0"/>
              <a:t>diferentes ritmos</a:t>
            </a:r>
            <a:r>
              <a:rPr lang="es-ES" altLang="es-ES" sz="2000" smtClean="0"/>
              <a:t> y velocidades.</a:t>
            </a:r>
          </a:p>
          <a:p>
            <a:r>
              <a:rPr lang="es-ES" altLang="es-ES" sz="2000" smtClean="0"/>
              <a:t>Al contener imágenes y sonido, ayuda a </a:t>
            </a:r>
            <a:r>
              <a:rPr lang="es-ES" altLang="es-ES" sz="2000" b="1" smtClean="0"/>
              <a:t>centrar la atención</a:t>
            </a:r>
            <a:r>
              <a:rPr lang="es-ES" altLang="es-ES" sz="2000" smtClean="0"/>
              <a:t>.</a:t>
            </a:r>
          </a:p>
          <a:p>
            <a:r>
              <a:rPr lang="es-ES" altLang="es-ES" sz="2000" smtClean="0"/>
              <a:t>Permite la </a:t>
            </a:r>
            <a:r>
              <a:rPr lang="es-ES" altLang="es-ES" sz="2000" b="1" smtClean="0"/>
              <a:t>ordenación de los distintos planos</a:t>
            </a:r>
            <a:r>
              <a:rPr lang="es-ES" altLang="es-ES" sz="2000" smtClean="0"/>
              <a:t> y secuencias. </a:t>
            </a:r>
          </a:p>
          <a:p>
            <a:r>
              <a:rPr lang="es-ES" altLang="es-ES" sz="2000" smtClean="0"/>
              <a:t>Soporte de soportes, pues </a:t>
            </a:r>
            <a:r>
              <a:rPr lang="es-ES" altLang="es-ES" sz="2000" b="1" smtClean="0"/>
              <a:t>permite su visionado desde cualquier dispositivo</a:t>
            </a:r>
            <a:r>
              <a:rPr lang="es-ES" altLang="es-ES" sz="2000" smtClean="0"/>
              <a:t> y no requiere ningún programa especial.</a:t>
            </a:r>
          </a:p>
          <a:p>
            <a:endParaRPr lang="es-ES" altLang="es-ES" smtClean="0"/>
          </a:p>
        </p:txBody>
      </p:sp>
      <p:pic>
        <p:nvPicPr>
          <p:cNvPr id="8196" name="Picture 2" descr="Resultado de imagen de vid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70112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r="41599" b="27205"/>
          <a:stretch>
            <a:fillRect/>
          </a:stretch>
        </p:blipFill>
        <p:spPr bwMode="auto">
          <a:xfrm>
            <a:off x="1116013" y="2492375"/>
            <a:ext cx="66246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5592763" cy="1143000"/>
          </a:xfrm>
        </p:spPr>
        <p:txBody>
          <a:bodyPr/>
          <a:lstStyle/>
          <a:p>
            <a:r>
              <a:rPr lang="es-ES" altLang="es-ES" smtClean="0"/>
              <a:t>Animación a los distintos elementos</a:t>
            </a:r>
          </a:p>
        </p:txBody>
      </p:sp>
      <p:sp>
        <p:nvSpPr>
          <p:cNvPr id="9220" name="Marcador de contenido 1"/>
          <p:cNvSpPr>
            <a:spLocks noGrp="1"/>
          </p:cNvSpPr>
          <p:nvPr>
            <p:ph idx="1"/>
          </p:nvPr>
        </p:nvSpPr>
        <p:spPr>
          <a:xfrm>
            <a:off x="611188" y="1428750"/>
            <a:ext cx="8294687" cy="1008063"/>
          </a:xfrm>
        </p:spPr>
        <p:txBody>
          <a:bodyPr/>
          <a:lstStyle/>
          <a:p>
            <a:r>
              <a:rPr lang="es-ES" altLang="es-ES" sz="2000" smtClean="0"/>
              <a:t>Lo primero y más importante es </a:t>
            </a:r>
            <a:r>
              <a:rPr lang="es-ES" altLang="es-ES" sz="2000" smtClean="0">
                <a:solidFill>
                  <a:srgbClr val="FF0000"/>
                </a:solidFill>
              </a:rPr>
              <a:t>tener seleccionado </a:t>
            </a:r>
            <a:r>
              <a:rPr lang="es-ES" altLang="es-ES" sz="2000" smtClean="0"/>
              <a:t>el elemento que vamos a animar: Hay 4 tipos de animaciones: </a:t>
            </a:r>
            <a:r>
              <a:rPr lang="es-ES" altLang="es-ES" sz="2000" smtClean="0">
                <a:solidFill>
                  <a:srgbClr val="FF0000"/>
                </a:solidFill>
              </a:rPr>
              <a:t>entrada, énfasis, salida y trayectoria:</a:t>
            </a:r>
            <a:endParaRPr lang="es-ES" altLang="es-ES" sz="2000" smtClean="0"/>
          </a:p>
        </p:txBody>
      </p:sp>
      <p:sp>
        <p:nvSpPr>
          <p:cNvPr id="4" name="Rectángulo 3"/>
          <p:cNvSpPr/>
          <p:nvPr/>
        </p:nvSpPr>
        <p:spPr>
          <a:xfrm>
            <a:off x="3132138" y="2693988"/>
            <a:ext cx="792162" cy="3032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116013" y="3284538"/>
            <a:ext cx="6551612" cy="8651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Insertar videos en la presentación</a:t>
            </a:r>
          </a:p>
        </p:txBody>
      </p:sp>
      <p:sp>
        <p:nvSpPr>
          <p:cNvPr id="10244" name="Marcador de contenido 1"/>
          <p:cNvSpPr>
            <a:spLocks noGrp="1"/>
          </p:cNvSpPr>
          <p:nvPr>
            <p:ph idx="1"/>
          </p:nvPr>
        </p:nvSpPr>
        <p:spPr>
          <a:xfrm>
            <a:off x="273496" y="1756147"/>
            <a:ext cx="8546976" cy="1764035"/>
          </a:xfrm>
        </p:spPr>
        <p:txBody>
          <a:bodyPr/>
          <a:lstStyle/>
          <a:p>
            <a:r>
              <a:rPr lang="es-ES" altLang="es-ES" sz="2000" dirty="0" smtClean="0"/>
              <a:t>Para insertar un video desde el pc </a:t>
            </a:r>
            <a:r>
              <a:rPr lang="es-ES" altLang="es-ES" sz="2000" dirty="0" smtClean="0">
                <a:solidFill>
                  <a:srgbClr val="FF0000"/>
                </a:solidFill>
              </a:rPr>
              <a:t>menú / insertar / video / Video en mi PC </a:t>
            </a:r>
            <a:endParaRPr lang="es-ES" altLang="es-ES" sz="2000" dirty="0" smtClean="0">
              <a:solidFill>
                <a:srgbClr val="FF0000"/>
              </a:solidFill>
            </a:endParaRPr>
          </a:p>
          <a:p>
            <a:endParaRPr lang="es-ES" altLang="es-ES" sz="2000" dirty="0">
              <a:solidFill>
                <a:srgbClr val="FF0000"/>
              </a:solidFill>
            </a:endParaRPr>
          </a:p>
          <a:p>
            <a:endParaRPr lang="es-ES" altLang="es-ES" sz="2000" dirty="0" smtClean="0">
              <a:solidFill>
                <a:srgbClr val="FF0000"/>
              </a:solidFill>
            </a:endParaRPr>
          </a:p>
          <a:p>
            <a:endParaRPr lang="es-ES" altLang="es-ES" sz="2000" dirty="0" smtClean="0">
              <a:solidFill>
                <a:srgbClr val="FF0000"/>
              </a:solidFill>
            </a:endParaRPr>
          </a:p>
          <a:p>
            <a:r>
              <a:rPr lang="es-ES" altLang="es-ES" sz="2000" dirty="0" smtClean="0"/>
              <a:t>Una vez insertado, seleccionar el video el menú  </a:t>
            </a:r>
            <a:r>
              <a:rPr lang="es-ES" altLang="es-ES" sz="2000" dirty="0" smtClean="0">
                <a:solidFill>
                  <a:srgbClr val="FF0000"/>
                </a:solidFill>
              </a:rPr>
              <a:t>Reproducción </a:t>
            </a:r>
            <a:r>
              <a:rPr lang="es-ES" altLang="es-ES" sz="2000" dirty="0" smtClean="0"/>
              <a:t>donde podemos recortar el video y configurar la forma de reproducción del mismo</a:t>
            </a:r>
            <a:endParaRPr lang="es-ES" altLang="es-ES" sz="2000" dirty="0" smtClean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987824" y="2276872"/>
            <a:ext cx="5738664" cy="1055067"/>
            <a:chOff x="179388" y="3614738"/>
            <a:chExt cx="8713787" cy="1938337"/>
          </a:xfrm>
        </p:grpSpPr>
        <p:pic>
          <p:nvPicPr>
            <p:cNvPr id="10242" name="Imagen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" b="66873"/>
            <a:stretch>
              <a:fillRect/>
            </a:stretch>
          </p:blipFill>
          <p:spPr bwMode="auto">
            <a:xfrm>
              <a:off x="179388" y="3614738"/>
              <a:ext cx="8713787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287338" y="3863975"/>
              <a:ext cx="323850" cy="1444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7092950" y="4008438"/>
              <a:ext cx="935038" cy="8604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22593" b="81702"/>
          <a:stretch/>
        </p:blipFill>
        <p:spPr>
          <a:xfrm>
            <a:off x="373560" y="4797152"/>
            <a:ext cx="8352928" cy="11521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dirty="0" smtClean="0"/>
              <a:t>Insertar capturas de pantalla</a:t>
            </a:r>
          </a:p>
        </p:txBody>
      </p:sp>
      <p:sp>
        <p:nvSpPr>
          <p:cNvPr id="10244" name="Marcador de contenido 1"/>
          <p:cNvSpPr>
            <a:spLocks noGrp="1"/>
          </p:cNvSpPr>
          <p:nvPr>
            <p:ph idx="1"/>
          </p:nvPr>
        </p:nvSpPr>
        <p:spPr>
          <a:xfrm>
            <a:off x="273496" y="1756147"/>
            <a:ext cx="8546976" cy="1764035"/>
          </a:xfrm>
        </p:spPr>
        <p:txBody>
          <a:bodyPr/>
          <a:lstStyle/>
          <a:p>
            <a:r>
              <a:rPr lang="es-ES" altLang="es-ES" sz="2000" dirty="0" smtClean="0"/>
              <a:t>Para insertar un video desde el pc </a:t>
            </a:r>
            <a:r>
              <a:rPr lang="es-ES" altLang="es-ES" sz="2000" dirty="0" smtClean="0">
                <a:solidFill>
                  <a:srgbClr val="FF0000"/>
                </a:solidFill>
              </a:rPr>
              <a:t>menú / insertar / Grabación de pantalla. </a:t>
            </a:r>
            <a:r>
              <a:rPr lang="es-ES" altLang="es-ES" sz="2000" dirty="0" smtClean="0"/>
              <a:t>Nos parecerá los siguientes controles:</a:t>
            </a:r>
          </a:p>
          <a:p>
            <a:endParaRPr lang="es-ES" altLang="es-ES" sz="2000" dirty="0" smtClean="0"/>
          </a:p>
          <a:p>
            <a:endParaRPr lang="es-ES" altLang="es-ES" sz="2000" dirty="0"/>
          </a:p>
          <a:p>
            <a:endParaRPr lang="es-ES" altLang="es-ES" sz="2000" dirty="0" smtClean="0"/>
          </a:p>
          <a:p>
            <a:endParaRPr lang="es-ES" altLang="es-ES" sz="2000" dirty="0"/>
          </a:p>
          <a:p>
            <a:endParaRPr lang="es-ES" altLang="es-ES" sz="2000" dirty="0" smtClean="0"/>
          </a:p>
          <a:p>
            <a:endParaRPr lang="es-ES" altLang="es-ES" sz="2000" dirty="0"/>
          </a:p>
          <a:p>
            <a:r>
              <a:rPr lang="es-ES" altLang="es-ES" sz="2000" dirty="0" smtClean="0"/>
              <a:t>Una vez seleccionada el </a:t>
            </a:r>
            <a:r>
              <a:rPr lang="es-ES" altLang="es-ES" sz="2000" dirty="0" smtClean="0">
                <a:solidFill>
                  <a:srgbClr val="FF3300"/>
                </a:solidFill>
              </a:rPr>
              <a:t>área</a:t>
            </a:r>
            <a:r>
              <a:rPr lang="es-ES" altLang="es-ES" sz="2000" dirty="0" smtClean="0"/>
              <a:t> el </a:t>
            </a:r>
            <a:r>
              <a:rPr lang="es-ES" altLang="es-ES" sz="2000" dirty="0" smtClean="0">
                <a:solidFill>
                  <a:srgbClr val="FF3300"/>
                </a:solidFill>
              </a:rPr>
              <a:t>botón de grabar </a:t>
            </a:r>
            <a:r>
              <a:rPr lang="es-ES" altLang="es-ES" sz="2000" dirty="0" smtClean="0"/>
              <a:t>se pone en rojo y  ya está listo para capturar la pantalla. Podemos grabar el </a:t>
            </a:r>
            <a:r>
              <a:rPr lang="es-ES" altLang="es-ES" sz="2000" dirty="0" smtClean="0">
                <a:solidFill>
                  <a:srgbClr val="FF3300"/>
                </a:solidFill>
              </a:rPr>
              <a:t>audio</a:t>
            </a:r>
            <a:r>
              <a:rPr lang="es-ES" altLang="es-ES" sz="2000" dirty="0" smtClean="0"/>
              <a:t> y el </a:t>
            </a:r>
            <a:r>
              <a:rPr lang="es-ES" altLang="es-ES" sz="2000" dirty="0" smtClean="0">
                <a:solidFill>
                  <a:srgbClr val="FF3300"/>
                </a:solidFill>
              </a:rPr>
              <a:t>puntero</a:t>
            </a:r>
            <a:r>
              <a:rPr lang="es-ES" altLang="es-ES" sz="2000" dirty="0" smtClean="0"/>
              <a:t>. El resultado será un video insertado en la diapositiva. </a:t>
            </a:r>
            <a:endParaRPr lang="es-ES" altLang="es-ES" sz="2000" dirty="0" smtClean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806" r="38706" b="88211"/>
          <a:stretch/>
        </p:blipFill>
        <p:spPr>
          <a:xfrm>
            <a:off x="1738672" y="2800102"/>
            <a:ext cx="561662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Grabar presentación</a:t>
            </a:r>
          </a:p>
        </p:txBody>
      </p:sp>
      <p:sp>
        <p:nvSpPr>
          <p:cNvPr id="11267" name="Marcador de contenido 1"/>
          <p:cNvSpPr>
            <a:spLocks noGrp="1"/>
          </p:cNvSpPr>
          <p:nvPr>
            <p:ph idx="1"/>
          </p:nvPr>
        </p:nvSpPr>
        <p:spPr>
          <a:xfrm>
            <a:off x="179388" y="1438275"/>
            <a:ext cx="8294687" cy="4105275"/>
          </a:xfrm>
        </p:spPr>
        <p:txBody>
          <a:bodyPr/>
          <a:lstStyle/>
          <a:p>
            <a:r>
              <a:rPr lang="es-ES" altLang="es-ES" sz="2000" smtClean="0"/>
              <a:t>Lo primero y más importante es </a:t>
            </a:r>
            <a:r>
              <a:rPr lang="es-ES" altLang="es-ES" sz="2000" smtClean="0">
                <a:solidFill>
                  <a:srgbClr val="FF0000"/>
                </a:solidFill>
              </a:rPr>
              <a:t>tener conectado un micrófono </a:t>
            </a:r>
            <a:r>
              <a:rPr lang="es-ES" altLang="es-ES" sz="2000" smtClean="0"/>
              <a:t>o utilizar un </a:t>
            </a:r>
            <a:r>
              <a:rPr lang="es-ES" altLang="es-ES" sz="2000" smtClean="0">
                <a:solidFill>
                  <a:srgbClr val="FF0000"/>
                </a:solidFill>
              </a:rPr>
              <a:t>portátil</a:t>
            </a:r>
            <a:r>
              <a:rPr lang="es-ES" altLang="es-ES" sz="2000" smtClean="0"/>
              <a:t> con micrófono incorporado</a:t>
            </a:r>
          </a:p>
          <a:p>
            <a:r>
              <a:rPr lang="es-ES" altLang="es-ES" sz="2000" smtClean="0"/>
              <a:t>Una vez abierta la presentación vamos al menú </a:t>
            </a:r>
            <a:r>
              <a:rPr lang="es-ES" altLang="es-ES" sz="2000" smtClean="0">
                <a:solidFill>
                  <a:srgbClr val="FF0000"/>
                </a:solidFill>
              </a:rPr>
              <a:t>PRESENTACIÓN CON DIAPOSITIVAS </a:t>
            </a:r>
            <a:r>
              <a:rPr lang="es-ES" altLang="es-ES" sz="2000" smtClean="0"/>
              <a:t>y pulsamos en </a:t>
            </a:r>
            <a:r>
              <a:rPr lang="es-ES" altLang="es-ES" sz="2000" smtClean="0">
                <a:solidFill>
                  <a:srgbClr val="FF0000"/>
                </a:solidFill>
              </a:rPr>
              <a:t>Grabar presentación con diapositivas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105" r="37424" b="72134"/>
          <a:stretch/>
        </p:blipFill>
        <p:spPr>
          <a:xfrm>
            <a:off x="900113" y="3357563"/>
            <a:ext cx="7127875" cy="257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2771775" y="3573463"/>
            <a:ext cx="2232025" cy="2873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032250" y="3860800"/>
            <a:ext cx="1260475" cy="7445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3351213"/>
            <a:ext cx="6002338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Grabar animaciones y narración</a:t>
            </a:r>
          </a:p>
        </p:txBody>
      </p:sp>
      <p:sp>
        <p:nvSpPr>
          <p:cNvPr id="12292" name="Marcador de contenido 1"/>
          <p:cNvSpPr>
            <a:spLocks noGrp="1"/>
          </p:cNvSpPr>
          <p:nvPr>
            <p:ph idx="1"/>
          </p:nvPr>
        </p:nvSpPr>
        <p:spPr>
          <a:xfrm>
            <a:off x="250825" y="1916113"/>
            <a:ext cx="8294688" cy="4105275"/>
          </a:xfrm>
        </p:spPr>
        <p:txBody>
          <a:bodyPr/>
          <a:lstStyle/>
          <a:p>
            <a:r>
              <a:rPr lang="es-ES" altLang="es-ES" sz="2000" smtClean="0"/>
              <a:t>Observamos que aparece marcado la grabación de intervalos y animaciones así como las narraciones</a:t>
            </a:r>
          </a:p>
          <a:p>
            <a:r>
              <a:rPr lang="es-ES" altLang="es-ES" sz="2000" smtClean="0"/>
              <a:t>Finalmente pulsamos sobre </a:t>
            </a:r>
            <a:r>
              <a:rPr lang="es-ES" altLang="es-ES" sz="2000" smtClean="0">
                <a:solidFill>
                  <a:srgbClr val="FF0000"/>
                </a:solidFill>
              </a:rPr>
              <a:t>Iniciar grabación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92275" y="4437063"/>
            <a:ext cx="287338" cy="647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571625" y="285750"/>
            <a:ext cx="7154863" cy="1143000"/>
          </a:xfrm>
        </p:spPr>
        <p:txBody>
          <a:bodyPr/>
          <a:lstStyle/>
          <a:p>
            <a:r>
              <a:rPr lang="es-ES" altLang="es-ES" smtClean="0"/>
              <a:t>Comienzo de la grabación</a:t>
            </a:r>
          </a:p>
        </p:txBody>
      </p:sp>
      <p:sp>
        <p:nvSpPr>
          <p:cNvPr id="13315" name="Marcador de contenido 1"/>
          <p:cNvSpPr>
            <a:spLocks noGrp="1"/>
          </p:cNvSpPr>
          <p:nvPr>
            <p:ph idx="1"/>
          </p:nvPr>
        </p:nvSpPr>
        <p:spPr>
          <a:xfrm>
            <a:off x="611188" y="1700213"/>
            <a:ext cx="8294687" cy="4105275"/>
          </a:xfrm>
        </p:spPr>
        <p:txBody>
          <a:bodyPr/>
          <a:lstStyle/>
          <a:p>
            <a:r>
              <a:rPr lang="es-ES" altLang="es-ES" sz="2000" smtClean="0"/>
              <a:t>Observamos que la presentación se ejecuta a pantalla completa y que parece en la parte superior izquierda un cronometro para la diapositiva actual y otro que marca el tiempo de la presentación</a:t>
            </a:r>
          </a:p>
          <a:p>
            <a:r>
              <a:rPr lang="es-ES" altLang="es-ES" sz="2000" smtClean="0">
                <a:solidFill>
                  <a:srgbClr val="FF0000"/>
                </a:solidFill>
              </a:rPr>
              <a:t>Comenzamos a narrar la presentación pulsando Intro para pasar las diapositivas. El sistema va memorizando la narración y los intervalos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76461" b="76461"/>
          <a:stretch/>
        </p:blipFill>
        <p:spPr>
          <a:xfrm>
            <a:off x="3143250" y="4183063"/>
            <a:ext cx="3300413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3143250" y="4183063"/>
            <a:ext cx="1500188" cy="3984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ULE Rojo</Template>
  <TotalTime>389</TotalTime>
  <Words>570</Words>
  <Application>Microsoft Office PowerPoint</Application>
  <PresentationFormat>Presentación en pantalla (4:3)</PresentationFormat>
  <Paragraphs>58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Verdana</vt:lpstr>
      <vt:lpstr>Wingdings</vt:lpstr>
      <vt:lpstr>Eclipse</vt:lpstr>
      <vt:lpstr>Hacer una clase en video a partir de una Presentación con PowerPoint</vt:lpstr>
      <vt:lpstr>Esquema</vt:lpstr>
      <vt:lpstr>Ventajas del video</vt:lpstr>
      <vt:lpstr>Animación a los distintos elementos</vt:lpstr>
      <vt:lpstr>Insertar videos en la presentación</vt:lpstr>
      <vt:lpstr>Insertar capturas de pantalla</vt:lpstr>
      <vt:lpstr>Grabar presentación</vt:lpstr>
      <vt:lpstr>Grabar animaciones y narración</vt:lpstr>
      <vt:lpstr>Comienzo de la grabación</vt:lpstr>
      <vt:lpstr>Guardar los cambios</vt:lpstr>
      <vt:lpstr>Guardar los cambios</vt:lpstr>
      <vt:lpstr>Guardar como video</vt:lpstr>
      <vt:lpstr>Guardar como video</vt:lpstr>
      <vt:lpstr>Exportar como video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de Atención al Usuario</dc:title>
  <dc:creator>winxp</dc:creator>
  <cp:lastModifiedBy>Usuario</cp:lastModifiedBy>
  <cp:revision>36</cp:revision>
  <dcterms:created xsi:type="dcterms:W3CDTF">2009-05-28T18:13:42Z</dcterms:created>
  <dcterms:modified xsi:type="dcterms:W3CDTF">2019-03-22T12:55:29Z</dcterms:modified>
</cp:coreProperties>
</file>